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7FCEE-303E-4272-9068-BC54FCBDFD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415C3D-950D-4D4D-9428-426956ACA5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DA5DB-9991-4CA0-86C2-2BC6AD18A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3A9F-B26A-4DF6-AE24-CBFA2AFEDE55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50DA2-56A2-43E3-A292-76B2158C8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52A78-A34F-43B4-A620-397E95424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665B-489E-47DE-AED4-8201C001D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0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C6C5D-4CA5-41C6-B75F-B5F52A761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C394A7-8F63-4C4C-9815-EE05C5682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5A462-8144-4C55-B521-36105CBB9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3A9F-B26A-4DF6-AE24-CBFA2AFEDE55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406E3-DE51-4F14-8B1C-245E7A17D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B12162-BE05-4487-858B-A9AB3D8D2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665B-489E-47DE-AED4-8201C001D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12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4EE385-03B4-479E-8565-F49511E060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CF0E50-3411-49F5-A730-50A4DB83AD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E934A-DC0E-49D8-9A5C-1526B41E2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3A9F-B26A-4DF6-AE24-CBFA2AFEDE55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FF3AC-4C15-4085-A125-ACC81BA0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C69FB-7C79-490B-B41D-3A1F27824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665B-489E-47DE-AED4-8201C001D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73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AD533-7789-4A10-944D-EAF00E1AE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0411A-9AA8-40BF-9C67-3DA8A0C69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22AB2-5485-4438-967A-54EC85DA8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3A9F-B26A-4DF6-AE24-CBFA2AFEDE55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E5DB6-D58A-4EC9-8F2A-F89BDD75B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223A3-F4B1-49C6-84B0-4927CCA7A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665B-489E-47DE-AED4-8201C001D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09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D3BBE-3667-46A1-8494-39E36B069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AD0488-B6D5-4B6A-BE9E-4CF67B5352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F892F-EF89-45C1-BBCF-C3A1BC798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3A9F-B26A-4DF6-AE24-CBFA2AFEDE55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3D9DE-8420-46E9-BFBE-5D847436A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92B06-6761-4C82-AA75-A1C9D78C7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665B-489E-47DE-AED4-8201C001D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02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4DA09-B73F-4548-92ED-4E8AC1D41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92DFF-3AFB-4004-AD26-4E14975F5A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25A6C-3F91-40B7-AEAB-C5D6FAF6D0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6E2D8B-70FB-49B1-82DF-5D119A651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3A9F-B26A-4DF6-AE24-CBFA2AFEDE55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0E6932-7D13-4199-B321-8F7EA222A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0FEF74-DDB0-4B4E-B8A4-D8BCF446C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665B-489E-47DE-AED4-8201C001D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12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6A5BF-46A4-4AC0-8856-41174E6C3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7074C5-39AC-486F-A9D1-E2CEC720C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ADF10C-0EC2-4F37-B4B9-12AB4DA6E3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574F6F-EF6B-4A3B-8A13-FD46D119C2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6528D0-D11B-4572-8524-419300A0BB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561F46-059F-4518-87D0-37218919C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3A9F-B26A-4DF6-AE24-CBFA2AFEDE55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106AA3-718C-45D9-95DE-0797B8CDB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73975B-1C46-4435-B555-43ED73050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665B-489E-47DE-AED4-8201C001D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05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E7F3-F4AB-4310-AD76-8E463BDA1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E19D53-39A4-4592-B547-8D23527C0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3A9F-B26A-4DF6-AE24-CBFA2AFEDE55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2FE902-221C-4910-BB3E-5A66CBF89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09DCEF-DE09-49E1-8841-56B7C03AD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665B-489E-47DE-AED4-8201C001D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60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E77B4F-9ED8-4DFE-B935-6F5691259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3A9F-B26A-4DF6-AE24-CBFA2AFEDE55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D1D497-0078-4B5F-B688-65785571E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8EF824-0E40-48B6-9425-025326C4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665B-489E-47DE-AED4-8201C001D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9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31D6E-12F5-4E24-908C-95B2BAD98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CDC25-42DE-4438-BF87-7D27152FA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DA8590-6349-4C2B-A3E1-F3B7C0C4A1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81C0E6-EC61-47C6-AC4C-C51CEB84C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3A9F-B26A-4DF6-AE24-CBFA2AFEDE55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FBE23A-BD51-466B-A65F-1EDD1A0D0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1EC131-2E72-4348-A55D-4E0B43038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665B-489E-47DE-AED4-8201C001D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8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0224F-0896-4D85-978E-49FCA0B3F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A19D11-77FA-49DD-AA01-F52755138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36FEBD-0CAA-4060-9F3C-FFD3878DEE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AD88B6-5EAD-4744-AC0B-F169398B7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3A9F-B26A-4DF6-AE24-CBFA2AFEDE55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11719B-0777-4954-A4A9-AB0020FED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CD0C25-D2A8-4F6B-8855-03658AAF1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4665B-489E-47DE-AED4-8201C001D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21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FED540-C970-4137-A5D6-E6AEA91D6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D8EF02-4DC6-42B1-995D-4E443191F9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5FD78-E300-4642-853C-7AEF49C43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B3A9F-B26A-4DF6-AE24-CBFA2AFEDE55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B5922-7F11-4DF9-8064-91AFD37041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669D3C-6597-49EF-AAEA-F5DFDB8AE4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4665B-489E-47DE-AED4-8201C001D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6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B2BB018E-89FE-4CF1-BEFC-147428C9003E}"/>
              </a:ext>
            </a:extLst>
          </p:cNvPr>
          <p:cNvSpPr/>
          <p:nvPr/>
        </p:nvSpPr>
        <p:spPr>
          <a:xfrm>
            <a:off x="620784" y="375407"/>
            <a:ext cx="10805021" cy="610718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68C76-54D2-42E6-8131-2E854662EF7D}"/>
              </a:ext>
            </a:extLst>
          </p:cNvPr>
          <p:cNvSpPr txBox="1"/>
          <p:nvPr/>
        </p:nvSpPr>
        <p:spPr>
          <a:xfrm>
            <a:off x="860168" y="904232"/>
            <a:ext cx="1032625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/>
              <a:t>Citicard</a:t>
            </a:r>
            <a:r>
              <a:rPr lang="en-US" sz="3600" dirty="0"/>
              <a:t> - Expenses</a:t>
            </a:r>
            <a:r>
              <a:rPr lang="en-US" sz="4400" dirty="0"/>
              <a:t> 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How to Connect 2  GL accounts to the same receipt</a:t>
            </a:r>
          </a:p>
          <a:p>
            <a:pPr algn="ctr"/>
            <a:r>
              <a:rPr lang="en-US" sz="3600" dirty="0"/>
              <a:t> </a:t>
            </a:r>
          </a:p>
          <a:p>
            <a:pPr algn="ctr"/>
            <a:r>
              <a:rPr lang="en-US" sz="3600" dirty="0"/>
              <a:t>Or</a:t>
            </a:r>
          </a:p>
          <a:p>
            <a:pPr algn="ctr"/>
            <a:r>
              <a:rPr lang="en-US" sz="3600" dirty="0"/>
              <a:t> </a:t>
            </a:r>
          </a:p>
          <a:p>
            <a:pPr algn="ctr"/>
            <a:r>
              <a:rPr lang="en-US" sz="3600" dirty="0"/>
              <a:t>How to Connect 2 - TA’s to the same Report due to spending more than the original TA</a:t>
            </a:r>
          </a:p>
        </p:txBody>
      </p:sp>
    </p:spTree>
    <p:extLst>
      <p:ext uri="{BB962C8B-B14F-4D97-AF65-F5344CB8AC3E}">
        <p14:creationId xmlns:p14="http://schemas.microsoft.com/office/powerpoint/2010/main" val="769414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8E8C18E-E584-4289-9E15-14E2BD5A686C}"/>
              </a:ext>
            </a:extLst>
          </p:cNvPr>
          <p:cNvSpPr/>
          <p:nvPr/>
        </p:nvSpPr>
        <p:spPr>
          <a:xfrm>
            <a:off x="193964" y="175491"/>
            <a:ext cx="11767127" cy="648392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DBC10F-D7D0-4F3C-A778-D56FB9735DCC}"/>
              </a:ext>
            </a:extLst>
          </p:cNvPr>
          <p:cNvSpPr txBox="1"/>
          <p:nvPr/>
        </p:nvSpPr>
        <p:spPr>
          <a:xfrm>
            <a:off x="998290" y="461394"/>
            <a:ext cx="10419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 steps are the same for both instances.</a:t>
            </a:r>
          </a:p>
          <a:p>
            <a:pPr algn="ctr"/>
            <a:r>
              <a:rPr lang="en-US" dirty="0"/>
              <a:t>You must have approved </a:t>
            </a:r>
            <a:r>
              <a:rPr lang="en-US" dirty="0" err="1"/>
              <a:t>Tauthorizations</a:t>
            </a:r>
            <a:r>
              <a:rPr lang="en-US" dirty="0"/>
              <a:t> and be ready to create your Expense  </a:t>
            </a:r>
          </a:p>
        </p:txBody>
      </p:sp>
      <p:pic>
        <p:nvPicPr>
          <p:cNvPr id="7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28FC8194-59D5-4098-A82D-D51CFF5FDF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872" y="1717741"/>
            <a:ext cx="9211961" cy="301984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4651BE3-8480-44E0-9C27-020D06C5FF7C}"/>
              </a:ext>
            </a:extLst>
          </p:cNvPr>
          <p:cNvSpPr txBox="1"/>
          <p:nvPr/>
        </p:nvSpPr>
        <p:spPr>
          <a:xfrm>
            <a:off x="654341" y="5041783"/>
            <a:ext cx="10846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#1 Click the date hyperlink to open the Citibank charge </a:t>
            </a:r>
          </a:p>
          <a:p>
            <a:r>
              <a:rPr lang="en-US" dirty="0"/>
              <a:t>   Note: if you have already created a report and have a box at the top of your screen just “open” the box.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A15D81A-4105-42FE-A625-CE17E1C6C13B}"/>
              </a:ext>
            </a:extLst>
          </p:cNvPr>
          <p:cNvCxnSpPr>
            <a:cxnSpLocks/>
          </p:cNvCxnSpPr>
          <p:nvPr/>
        </p:nvCxnSpPr>
        <p:spPr>
          <a:xfrm flipV="1">
            <a:off x="1182848" y="3959604"/>
            <a:ext cx="1166069" cy="847288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2668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98B0159-D21F-49AA-9C1D-DA4F6790FE69}"/>
              </a:ext>
            </a:extLst>
          </p:cNvPr>
          <p:cNvSpPr/>
          <p:nvPr/>
        </p:nvSpPr>
        <p:spPr>
          <a:xfrm>
            <a:off x="427839" y="369116"/>
            <a:ext cx="11450972" cy="60400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7FCA8281-EA80-4A04-A250-C1E4CE2613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46" y="1870509"/>
            <a:ext cx="9848675" cy="404613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8DB9272-2985-46BC-8FA2-CD9FB41842BA}"/>
              </a:ext>
            </a:extLst>
          </p:cNvPr>
          <p:cNvSpPr txBox="1"/>
          <p:nvPr/>
        </p:nvSpPr>
        <p:spPr>
          <a:xfrm>
            <a:off x="0" y="608520"/>
            <a:ext cx="1074206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Step #2 – Fill out the description – Merchant Name – Connect your Receipt </a:t>
            </a:r>
            <a:endParaRPr lang="en-US" sz="2000" b="1" dirty="0"/>
          </a:p>
          <a:p>
            <a:pPr algn="ctr"/>
            <a:r>
              <a:rPr lang="en-US" sz="2400" b="1" dirty="0"/>
              <a:t>DO NOT connect your Authorization or fill in the GL account</a:t>
            </a:r>
          </a:p>
          <a:p>
            <a:pPr algn="ctr"/>
            <a:r>
              <a:rPr lang="en-US" sz="2400" dirty="0"/>
              <a:t>                                                                                                             Step #3 – Add to Report </a:t>
            </a:r>
            <a:r>
              <a:rPr lang="en-US" sz="2400" b="1" dirty="0"/>
              <a:t>  </a:t>
            </a:r>
            <a:endParaRPr lang="en-US" sz="20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6A98B4-1D58-4224-8DC4-5AA1189C973E}"/>
              </a:ext>
            </a:extLst>
          </p:cNvPr>
          <p:cNvSpPr txBox="1"/>
          <p:nvPr/>
        </p:nvSpPr>
        <p:spPr>
          <a:xfrm>
            <a:off x="6694415" y="3759352"/>
            <a:ext cx="654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C000"/>
                </a:solidFill>
              </a:rPr>
              <a:t>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4F66AE-B887-4FFC-9B27-6971090F924E}"/>
              </a:ext>
            </a:extLst>
          </p:cNvPr>
          <p:cNvSpPr txBox="1"/>
          <p:nvPr/>
        </p:nvSpPr>
        <p:spPr>
          <a:xfrm>
            <a:off x="7424316" y="4552134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C000"/>
                </a:solidFill>
              </a:rPr>
              <a:t>X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18B7250-FF61-41E1-9EFC-EC78C2376581}"/>
              </a:ext>
            </a:extLst>
          </p:cNvPr>
          <p:cNvCxnSpPr>
            <a:cxnSpLocks/>
          </p:cNvCxnSpPr>
          <p:nvPr/>
        </p:nvCxnSpPr>
        <p:spPr>
          <a:xfrm flipH="1">
            <a:off x="4033615" y="4599059"/>
            <a:ext cx="846034" cy="299103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2F0AE9D-543D-48EB-9715-E0160B403330}"/>
              </a:ext>
            </a:extLst>
          </p:cNvPr>
          <p:cNvCxnSpPr>
            <a:cxnSpLocks/>
          </p:cNvCxnSpPr>
          <p:nvPr/>
        </p:nvCxnSpPr>
        <p:spPr>
          <a:xfrm flipH="1">
            <a:off x="3921651" y="4943078"/>
            <a:ext cx="846034" cy="299103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1313974-1D38-4DA1-834A-DB4099CF186C}"/>
              </a:ext>
            </a:extLst>
          </p:cNvPr>
          <p:cNvCxnSpPr>
            <a:cxnSpLocks/>
          </p:cNvCxnSpPr>
          <p:nvPr/>
        </p:nvCxnSpPr>
        <p:spPr>
          <a:xfrm>
            <a:off x="6694415" y="2820112"/>
            <a:ext cx="729901" cy="56904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701ABCC-2413-4857-A6BE-4BC47E64FF51}"/>
              </a:ext>
            </a:extLst>
          </p:cNvPr>
          <p:cNvCxnSpPr>
            <a:cxnSpLocks/>
          </p:cNvCxnSpPr>
          <p:nvPr/>
        </p:nvCxnSpPr>
        <p:spPr>
          <a:xfrm>
            <a:off x="7983406" y="1730417"/>
            <a:ext cx="938403" cy="502504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751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B3851A5-EF5C-456C-B731-309514C02199}"/>
              </a:ext>
            </a:extLst>
          </p:cNvPr>
          <p:cNvSpPr/>
          <p:nvPr/>
        </p:nvSpPr>
        <p:spPr>
          <a:xfrm>
            <a:off x="328569" y="262156"/>
            <a:ext cx="11534862" cy="63336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FB22225E-7807-43F3-B4B1-C3BE8E7201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73" y="657414"/>
            <a:ext cx="10150679" cy="389331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9D192E0-0656-4E82-9841-451447301BB6}"/>
              </a:ext>
            </a:extLst>
          </p:cNvPr>
          <p:cNvSpPr txBox="1"/>
          <p:nvPr/>
        </p:nvSpPr>
        <p:spPr>
          <a:xfrm>
            <a:off x="1030448" y="4840448"/>
            <a:ext cx="10131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#4 – Click the box next to the date you previously used  (the Expense you are working on) </a:t>
            </a:r>
          </a:p>
          <a:p>
            <a:endParaRPr lang="en-US" dirty="0"/>
          </a:p>
          <a:p>
            <a:r>
              <a:rPr lang="en-US" dirty="0"/>
              <a:t>Step #5 – Click on Split Allocation 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F046334-0546-4FD6-8CFB-F1262D61E382}"/>
              </a:ext>
            </a:extLst>
          </p:cNvPr>
          <p:cNvCxnSpPr>
            <a:cxnSpLocks/>
          </p:cNvCxnSpPr>
          <p:nvPr/>
        </p:nvCxnSpPr>
        <p:spPr>
          <a:xfrm flipH="1" flipV="1">
            <a:off x="1384419" y="3298678"/>
            <a:ext cx="128187" cy="154177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87DA49F-066C-4E6D-B0D1-3894DA426C2A}"/>
              </a:ext>
            </a:extLst>
          </p:cNvPr>
          <p:cNvCxnSpPr>
            <a:cxnSpLocks/>
          </p:cNvCxnSpPr>
          <p:nvPr/>
        </p:nvCxnSpPr>
        <p:spPr>
          <a:xfrm flipV="1">
            <a:off x="1666430" y="2604071"/>
            <a:ext cx="2221906" cy="2779779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2017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92B1D0E-30E0-46D2-9F41-C03851BA75E4}"/>
              </a:ext>
            </a:extLst>
          </p:cNvPr>
          <p:cNvSpPr/>
          <p:nvPr/>
        </p:nvSpPr>
        <p:spPr>
          <a:xfrm>
            <a:off x="344679" y="356787"/>
            <a:ext cx="11502639" cy="614442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Graphical user interface, application, Word&#10;&#10;Description automatically generated">
            <a:extLst>
              <a:ext uri="{FF2B5EF4-FFF2-40B4-BE49-F238E27FC236}">
                <a16:creationId xmlns:a16="http://schemas.microsoft.com/office/drawing/2014/main" id="{840E495D-E36A-4834-BA88-191F8EC822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971" y="1268503"/>
            <a:ext cx="8691073" cy="389643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B7897FB-5247-44DD-969B-865F8737D0CB}"/>
              </a:ext>
            </a:extLst>
          </p:cNvPr>
          <p:cNvSpPr txBox="1"/>
          <p:nvPr/>
        </p:nvSpPr>
        <p:spPr>
          <a:xfrm>
            <a:off x="2324456" y="529839"/>
            <a:ext cx="7682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#6 – Click Use Amount  (to change the amount – it defaults to percentage)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45DF4CB-FB52-4AAA-A19C-CC2D33E0BF21}"/>
              </a:ext>
            </a:extLst>
          </p:cNvPr>
          <p:cNvCxnSpPr>
            <a:cxnSpLocks/>
          </p:cNvCxnSpPr>
          <p:nvPr/>
        </p:nvCxnSpPr>
        <p:spPr>
          <a:xfrm>
            <a:off x="3325948" y="899171"/>
            <a:ext cx="2143360" cy="1767117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7A68AE2-2936-4075-8884-5C814A2FDD21}"/>
              </a:ext>
            </a:extLst>
          </p:cNvPr>
          <p:cNvSpPr txBox="1"/>
          <p:nvPr/>
        </p:nvSpPr>
        <p:spPr>
          <a:xfrm>
            <a:off x="1692067" y="5313739"/>
            <a:ext cx="84005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#7 – put in the amounts and </a:t>
            </a:r>
            <a:r>
              <a:rPr lang="en-US" dirty="0" err="1"/>
              <a:t>gl</a:t>
            </a:r>
            <a:r>
              <a:rPr lang="en-US" dirty="0"/>
              <a:t> account codes you used on the </a:t>
            </a:r>
            <a:r>
              <a:rPr lang="en-US" dirty="0" err="1"/>
              <a:t>Tauthorizations</a:t>
            </a:r>
            <a:r>
              <a:rPr lang="en-US" dirty="0"/>
              <a:t> </a:t>
            </a:r>
          </a:p>
          <a:p>
            <a:r>
              <a:rPr lang="en-US" dirty="0"/>
              <a:t>    (Note: it automatically  jumps to the second line on the </a:t>
            </a:r>
            <a:r>
              <a:rPr lang="en-US" dirty="0" err="1"/>
              <a:t>gl</a:t>
            </a:r>
            <a:r>
              <a:rPr lang="en-US" dirty="0"/>
              <a:t> account) </a:t>
            </a:r>
          </a:p>
          <a:p>
            <a:r>
              <a:rPr lang="en-US" dirty="0"/>
              <a:t>Step #8 – Apply – Submit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A3EA83A-5328-4128-B2CA-C981D944E668}"/>
              </a:ext>
            </a:extLst>
          </p:cNvPr>
          <p:cNvCxnSpPr>
            <a:cxnSpLocks/>
          </p:cNvCxnSpPr>
          <p:nvPr/>
        </p:nvCxnSpPr>
        <p:spPr>
          <a:xfrm flipV="1">
            <a:off x="2674834" y="3529414"/>
            <a:ext cx="2102265" cy="1784325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CC3B745-4F87-4AC2-9E24-4D06EB5E064D}"/>
              </a:ext>
            </a:extLst>
          </p:cNvPr>
          <p:cNvCxnSpPr>
            <a:cxnSpLocks/>
          </p:cNvCxnSpPr>
          <p:nvPr/>
        </p:nvCxnSpPr>
        <p:spPr>
          <a:xfrm flipV="1">
            <a:off x="2674834" y="3529414"/>
            <a:ext cx="3217491" cy="1784325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2E53D1F2-6D5D-4F1C-987F-5C33C087550F}"/>
              </a:ext>
            </a:extLst>
          </p:cNvPr>
          <p:cNvSpPr/>
          <p:nvPr/>
        </p:nvSpPr>
        <p:spPr>
          <a:xfrm>
            <a:off x="7543087" y="3429000"/>
            <a:ext cx="410198" cy="369332"/>
          </a:xfrm>
          <a:prstGeom prst="flowChartConnector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D29A8565-112A-4F76-9296-8B910EC9FE48}"/>
              </a:ext>
            </a:extLst>
          </p:cNvPr>
          <p:cNvSpPr/>
          <p:nvPr/>
        </p:nvSpPr>
        <p:spPr>
          <a:xfrm>
            <a:off x="9562744" y="1455536"/>
            <a:ext cx="529839" cy="475053"/>
          </a:xfrm>
          <a:prstGeom prst="flowChartConnector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93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D156E1-8213-451E-BBBE-288CD0084C5B}"/>
              </a:ext>
            </a:extLst>
          </p:cNvPr>
          <p:cNvSpPr/>
          <p:nvPr/>
        </p:nvSpPr>
        <p:spPr>
          <a:xfrm>
            <a:off x="293615" y="335560"/>
            <a:ext cx="11476139" cy="610718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0629C979-5772-423E-B626-925A3BEC4D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183" y="1684494"/>
            <a:ext cx="9135611" cy="31504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EDAEB2C-2618-4E45-BD67-6B448AEFEF56}"/>
              </a:ext>
            </a:extLst>
          </p:cNvPr>
          <p:cNvSpPr txBox="1"/>
          <p:nvPr/>
        </p:nvSpPr>
        <p:spPr>
          <a:xfrm>
            <a:off x="1501629" y="604007"/>
            <a:ext cx="8531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#9 - Click the date hyperlink to open the Citibank charge again!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66DEFE-7CEA-42A4-AC93-50B15205C01B}"/>
              </a:ext>
            </a:extLst>
          </p:cNvPr>
          <p:cNvSpPr txBox="1"/>
          <p:nvPr/>
        </p:nvSpPr>
        <p:spPr>
          <a:xfrm>
            <a:off x="2468310" y="5173506"/>
            <a:ext cx="7255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Notice the pie chart showing you are making split allocations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07686B1-52C6-44DD-A984-1899C8A3FCA4}"/>
              </a:ext>
            </a:extLst>
          </p:cNvPr>
          <p:cNvCxnSpPr>
            <a:cxnSpLocks/>
          </p:cNvCxnSpPr>
          <p:nvPr/>
        </p:nvCxnSpPr>
        <p:spPr>
          <a:xfrm flipH="1">
            <a:off x="1922804" y="973339"/>
            <a:ext cx="114153" cy="2286376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F5636AE-428F-4643-9236-A47B94166F3B}"/>
              </a:ext>
            </a:extLst>
          </p:cNvPr>
          <p:cNvCxnSpPr>
            <a:cxnSpLocks/>
          </p:cNvCxnSpPr>
          <p:nvPr/>
        </p:nvCxnSpPr>
        <p:spPr>
          <a:xfrm flipH="1" flipV="1">
            <a:off x="3649054" y="3503776"/>
            <a:ext cx="1076770" cy="166973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8940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55D0FA-8695-452A-9E14-61ACBC43841F}"/>
              </a:ext>
            </a:extLst>
          </p:cNvPr>
          <p:cNvSpPr/>
          <p:nvPr/>
        </p:nvSpPr>
        <p:spPr>
          <a:xfrm>
            <a:off x="276837" y="234892"/>
            <a:ext cx="11568418" cy="63504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6CA6F1-64A7-4C0C-BB4A-1B7BE90359FC}"/>
              </a:ext>
            </a:extLst>
          </p:cNvPr>
          <p:cNvSpPr txBox="1"/>
          <p:nvPr/>
        </p:nvSpPr>
        <p:spPr>
          <a:xfrm>
            <a:off x="497746" y="4811860"/>
            <a:ext cx="111965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#10 – Click on the arrow to “OPEN” Split Allocation</a:t>
            </a:r>
          </a:p>
          <a:p>
            <a:endParaRPr lang="en-US" dirty="0"/>
          </a:p>
          <a:p>
            <a:r>
              <a:rPr lang="en-US" dirty="0"/>
              <a:t>			                                        Step #11 - Click on each + to add your </a:t>
            </a:r>
            <a:r>
              <a:rPr lang="en-US" dirty="0" err="1"/>
              <a:t>Tauthorization</a:t>
            </a:r>
            <a:endParaRPr lang="en-US" dirty="0"/>
          </a:p>
          <a:p>
            <a:r>
              <a:rPr lang="en-US" dirty="0"/>
              <a:t>					 	Step #12 – Save &amp; Close   </a:t>
            </a:r>
          </a:p>
        </p:txBody>
      </p:sp>
      <p:pic>
        <p:nvPicPr>
          <p:cNvPr id="12" name="Picture 11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9DF79FB2-6E52-4F58-8D9F-5F7034F623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853" y="386776"/>
            <a:ext cx="8615494" cy="3721525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7C056C7-05B2-45CF-89AA-EFA96AACE604}"/>
              </a:ext>
            </a:extLst>
          </p:cNvPr>
          <p:cNvCxnSpPr>
            <a:cxnSpLocks/>
          </p:cNvCxnSpPr>
          <p:nvPr/>
        </p:nvCxnSpPr>
        <p:spPr>
          <a:xfrm flipV="1">
            <a:off x="1308683" y="3464503"/>
            <a:ext cx="1125367" cy="135426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A8696A8-32EB-4AB0-A21E-B6A8D1EE0447}"/>
              </a:ext>
            </a:extLst>
          </p:cNvPr>
          <p:cNvCxnSpPr>
            <a:cxnSpLocks/>
          </p:cNvCxnSpPr>
          <p:nvPr/>
        </p:nvCxnSpPr>
        <p:spPr>
          <a:xfrm flipV="1">
            <a:off x="6316910" y="3974806"/>
            <a:ext cx="1719743" cy="1402538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8647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3E42D03-6386-42BA-902F-E0834B9111EE}"/>
              </a:ext>
            </a:extLst>
          </p:cNvPr>
          <p:cNvSpPr/>
          <p:nvPr/>
        </p:nvSpPr>
        <p:spPr>
          <a:xfrm>
            <a:off x="411061" y="285226"/>
            <a:ext cx="11434194" cy="61910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2EB2CA81-A4E0-4E98-816F-0E3FB3904D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911" y="2676787"/>
            <a:ext cx="8019875" cy="310070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B8558E4-5156-4095-99A7-F4290C3C1B4E}"/>
              </a:ext>
            </a:extLst>
          </p:cNvPr>
          <p:cNvSpPr txBox="1"/>
          <p:nvPr/>
        </p:nvSpPr>
        <p:spPr>
          <a:xfrm>
            <a:off x="2197916" y="771787"/>
            <a:ext cx="7533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# 13 -  Don’t forget your purpose </a:t>
            </a:r>
          </a:p>
          <a:p>
            <a:r>
              <a:rPr lang="en-US" dirty="0"/>
              <a:t>					Step #14 – Submit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F7C6501-9A25-452B-9B91-99FD9F5F8B9E}"/>
              </a:ext>
            </a:extLst>
          </p:cNvPr>
          <p:cNvCxnSpPr>
            <a:cxnSpLocks/>
          </p:cNvCxnSpPr>
          <p:nvPr/>
        </p:nvCxnSpPr>
        <p:spPr>
          <a:xfrm flipH="1">
            <a:off x="2441196" y="1191237"/>
            <a:ext cx="528507" cy="2237763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785105D-3C8F-4A13-8D31-C77FDA9519D0}"/>
              </a:ext>
            </a:extLst>
          </p:cNvPr>
          <p:cNvCxnSpPr>
            <a:cxnSpLocks/>
          </p:cNvCxnSpPr>
          <p:nvPr/>
        </p:nvCxnSpPr>
        <p:spPr>
          <a:xfrm>
            <a:off x="7684316" y="1418118"/>
            <a:ext cx="1652631" cy="1635475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5945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305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 Thomas</dc:creator>
  <cp:lastModifiedBy>Marsha Thomas</cp:lastModifiedBy>
  <cp:revision>2</cp:revision>
  <dcterms:created xsi:type="dcterms:W3CDTF">2023-04-26T15:39:21Z</dcterms:created>
  <dcterms:modified xsi:type="dcterms:W3CDTF">2023-04-26T16:34:08Z</dcterms:modified>
</cp:coreProperties>
</file>